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49795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92504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93625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1997797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8201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1546808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3215911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262865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4193244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768333AA-F582-43F4-8477-E76226B1C10E}" type="datetimeFigureOut">
              <a:rPr lang="nl-NL" smtClean="0"/>
              <a:t>8-5-2020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419725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68333AA-F582-43F4-8477-E76226B1C10E}" type="datetimeFigureOut">
              <a:rPr lang="nl-NL" smtClean="0"/>
              <a:t>8-5-2020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1477756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68333AA-F582-43F4-8477-E76226B1C10E}" type="datetimeFigureOut">
              <a:rPr lang="nl-NL" smtClean="0"/>
              <a:t>8-5-2020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308087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68333AA-F582-43F4-8477-E76226B1C10E}" type="datetimeFigureOut">
              <a:rPr lang="nl-NL" smtClean="0"/>
              <a:t>8-5-2020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2285192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333AA-F582-43F4-8477-E76226B1C10E}" type="datetimeFigureOut">
              <a:rPr lang="nl-NL" smtClean="0"/>
              <a:t>8-5-2020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220453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768333AA-F582-43F4-8477-E76226B1C10E}" type="datetimeFigureOut">
              <a:rPr lang="nl-NL" smtClean="0"/>
              <a:t>8-5-2020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332855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768333AA-F582-43F4-8477-E76226B1C10E}" type="datetimeFigureOut">
              <a:rPr lang="nl-NL" smtClean="0"/>
              <a:t>8-5-2020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FFB01DF-9715-44D5-8AB2-AD99F3087023}" type="slidenum">
              <a:rPr lang="nl-NL" smtClean="0"/>
              <a:t>‹nr.›</a:t>
            </a:fld>
            <a:endParaRPr lang="nl-NL"/>
          </a:p>
        </p:txBody>
      </p:sp>
    </p:spTree>
    <p:extLst>
      <p:ext uri="{BB962C8B-B14F-4D97-AF65-F5344CB8AC3E}">
        <p14:creationId xmlns:p14="http://schemas.microsoft.com/office/powerpoint/2010/main" val="160918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8333AA-F582-43F4-8477-E76226B1C10E}" type="datetimeFigureOut">
              <a:rPr lang="nl-NL" smtClean="0"/>
              <a:t>8-5-2020</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FB01DF-9715-44D5-8AB2-AD99F3087023}" type="slidenum">
              <a:rPr lang="nl-NL" smtClean="0"/>
              <a:t>‹nr.›</a:t>
            </a:fld>
            <a:endParaRPr lang="nl-NL"/>
          </a:p>
        </p:txBody>
      </p:sp>
    </p:spTree>
    <p:extLst>
      <p:ext uri="{BB962C8B-B14F-4D97-AF65-F5344CB8AC3E}">
        <p14:creationId xmlns:p14="http://schemas.microsoft.com/office/powerpoint/2010/main" val="4017081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aken.wikiwijs.nl/160144/MPR__melkproductieregistrati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DaZ4OOg4FN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256065-7B66-48B1-B88F-3C3B68D6EF4D}"/>
              </a:ext>
            </a:extLst>
          </p:cNvPr>
          <p:cNvSpPr>
            <a:spLocks noGrp="1"/>
          </p:cNvSpPr>
          <p:nvPr>
            <p:ph type="ctrTitle"/>
          </p:nvPr>
        </p:nvSpPr>
        <p:spPr/>
        <p:txBody>
          <a:bodyPr/>
          <a:lstStyle/>
          <a:p>
            <a:r>
              <a:rPr lang="nl-NL" dirty="0"/>
              <a:t>Les 5</a:t>
            </a:r>
          </a:p>
        </p:txBody>
      </p:sp>
      <p:sp>
        <p:nvSpPr>
          <p:cNvPr id="3" name="Ondertitel 2">
            <a:extLst>
              <a:ext uri="{FF2B5EF4-FFF2-40B4-BE49-F238E27FC236}">
                <a16:creationId xmlns:a16="http://schemas.microsoft.com/office/drawing/2014/main" id="{6077E064-8926-440A-B00D-6361A9EDF18D}"/>
              </a:ext>
            </a:extLst>
          </p:cNvPr>
          <p:cNvSpPr>
            <a:spLocks noGrp="1"/>
          </p:cNvSpPr>
          <p:nvPr>
            <p:ph type="subTitle" idx="1"/>
          </p:nvPr>
        </p:nvSpPr>
        <p:spPr/>
        <p:txBody>
          <a:bodyPr/>
          <a:lstStyle/>
          <a:p>
            <a:r>
              <a:rPr lang="nl-NL" dirty="0"/>
              <a:t>8 mei</a:t>
            </a:r>
          </a:p>
          <a:p>
            <a:r>
              <a:rPr lang="nl-NL" dirty="0"/>
              <a:t>Lactatieproductie/ 305 dagenproductie</a:t>
            </a:r>
          </a:p>
        </p:txBody>
      </p:sp>
    </p:spTree>
    <p:extLst>
      <p:ext uri="{BB962C8B-B14F-4D97-AF65-F5344CB8AC3E}">
        <p14:creationId xmlns:p14="http://schemas.microsoft.com/office/powerpoint/2010/main" val="35343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46B257-507A-4D11-A371-7ECF0908ADDC}"/>
              </a:ext>
            </a:extLst>
          </p:cNvPr>
          <p:cNvSpPr>
            <a:spLocks noGrp="1"/>
          </p:cNvSpPr>
          <p:nvPr>
            <p:ph type="title"/>
          </p:nvPr>
        </p:nvSpPr>
        <p:spPr/>
        <p:txBody>
          <a:bodyPr/>
          <a:lstStyle/>
          <a:p>
            <a:pPr algn="ctr"/>
            <a:r>
              <a:rPr lang="nl-NL" dirty="0"/>
              <a:t>Vandaag</a:t>
            </a:r>
          </a:p>
        </p:txBody>
      </p:sp>
      <p:sp>
        <p:nvSpPr>
          <p:cNvPr id="3" name="Tijdelijke aanduiding voor inhoud 2">
            <a:extLst>
              <a:ext uri="{FF2B5EF4-FFF2-40B4-BE49-F238E27FC236}">
                <a16:creationId xmlns:a16="http://schemas.microsoft.com/office/drawing/2014/main" id="{9CE38945-2E1F-4F68-9851-48BCD0A32534}"/>
              </a:ext>
            </a:extLst>
          </p:cNvPr>
          <p:cNvSpPr>
            <a:spLocks noGrp="1"/>
          </p:cNvSpPr>
          <p:nvPr>
            <p:ph idx="1"/>
          </p:nvPr>
        </p:nvSpPr>
        <p:spPr/>
        <p:txBody>
          <a:bodyPr/>
          <a:lstStyle/>
          <a:p>
            <a:r>
              <a:rPr lang="nl-NL" dirty="0"/>
              <a:t>Vragen over vorig onderwerp Celgetal?</a:t>
            </a:r>
          </a:p>
          <a:p>
            <a:r>
              <a:rPr lang="nl-NL" dirty="0"/>
              <a:t>Nieuwe onderwerpen dieroverzicht, lactatieproductie/ 305 dagenproductie (bedrijfsoverzicht) en lactatiewaarde (LW)</a:t>
            </a:r>
          </a:p>
          <a:p>
            <a:r>
              <a:rPr lang="nl-NL" dirty="0"/>
              <a:t>Huiswerk maken in de les.</a:t>
            </a:r>
          </a:p>
          <a:p>
            <a:endParaRPr lang="nl-NL" dirty="0"/>
          </a:p>
          <a:p>
            <a:r>
              <a:rPr lang="nl-NL" dirty="0">
                <a:hlinkClick r:id="rId2"/>
              </a:rPr>
              <a:t>https://maken.wikiwijs.nl/160144/MPR__melkproductieregistratie</a:t>
            </a:r>
            <a:endParaRPr lang="nl-NL" dirty="0"/>
          </a:p>
          <a:p>
            <a:pPr marL="0" indent="0">
              <a:buNone/>
            </a:pPr>
            <a:r>
              <a:rPr lang="nl-NL" dirty="0"/>
              <a:t> </a:t>
            </a:r>
          </a:p>
          <a:p>
            <a:endParaRPr lang="nl-NL" dirty="0"/>
          </a:p>
        </p:txBody>
      </p:sp>
    </p:spTree>
    <p:extLst>
      <p:ext uri="{BB962C8B-B14F-4D97-AF65-F5344CB8AC3E}">
        <p14:creationId xmlns:p14="http://schemas.microsoft.com/office/powerpoint/2010/main" val="411617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6A12E3-E979-4A43-A00E-E4491C8DD902}"/>
              </a:ext>
            </a:extLst>
          </p:cNvPr>
          <p:cNvSpPr>
            <a:spLocks noGrp="1"/>
          </p:cNvSpPr>
          <p:nvPr>
            <p:ph type="title"/>
          </p:nvPr>
        </p:nvSpPr>
        <p:spPr/>
        <p:txBody>
          <a:bodyPr/>
          <a:lstStyle/>
          <a:p>
            <a:pPr algn="ctr"/>
            <a:r>
              <a:rPr lang="nl-NL" dirty="0"/>
              <a:t>Dieroverzicht</a:t>
            </a:r>
          </a:p>
        </p:txBody>
      </p:sp>
      <p:sp>
        <p:nvSpPr>
          <p:cNvPr id="3" name="Tijdelijke aanduiding voor inhoud 2">
            <a:extLst>
              <a:ext uri="{FF2B5EF4-FFF2-40B4-BE49-F238E27FC236}">
                <a16:creationId xmlns:a16="http://schemas.microsoft.com/office/drawing/2014/main" id="{6AF13679-598F-405A-8281-DA9547FFA0E4}"/>
              </a:ext>
            </a:extLst>
          </p:cNvPr>
          <p:cNvSpPr>
            <a:spLocks noGrp="1"/>
          </p:cNvSpPr>
          <p:nvPr>
            <p:ph idx="1"/>
          </p:nvPr>
        </p:nvSpPr>
        <p:spPr/>
        <p:txBody>
          <a:bodyPr>
            <a:normAutofit fontScale="92500" lnSpcReduction="10000"/>
          </a:bodyPr>
          <a:lstStyle/>
          <a:p>
            <a:pPr marL="0" indent="0">
              <a:buNone/>
            </a:pPr>
            <a:r>
              <a:rPr lang="nl-NL" dirty="0"/>
              <a:t>Meest kwetsbare groep is tot 100 dagen</a:t>
            </a:r>
          </a:p>
          <a:p>
            <a:pPr marL="0" indent="0">
              <a:buNone/>
            </a:pPr>
            <a:r>
              <a:rPr lang="nl-NL" dirty="0"/>
              <a:t>Waar kijk je naar:</a:t>
            </a:r>
          </a:p>
          <a:p>
            <a:r>
              <a:rPr lang="nl-NL" dirty="0"/>
              <a:t>Melkproductie (+/- achter kg melk betekend meer of minder dan verwachte productie)</a:t>
            </a:r>
          </a:p>
          <a:p>
            <a:r>
              <a:rPr lang="nl-NL" dirty="0"/>
              <a:t>Vet en eiwit % (koeien die 1,5% verschil hebben tussen vet en eiwit en koeien die eiwit onder de 3% hebben zijn verdacht van slepende melkziekte) (vetgehalte lager dan eiwit en onder de 4% is vaak pensverzuring)</a:t>
            </a:r>
          </a:p>
          <a:p>
            <a:r>
              <a:rPr lang="nl-NL" dirty="0"/>
              <a:t>Ureum (indicatie van eiwit benutting uit het rantsoen, verhouding eiwit/energie)</a:t>
            </a:r>
          </a:p>
          <a:p>
            <a:r>
              <a:rPr lang="nl-NL" dirty="0"/>
              <a:t>Celgetal (Bij oudere koeien niet boven de 250 gewenst, bij vaarzen niet boven de 150)</a:t>
            </a:r>
          </a:p>
          <a:p>
            <a:r>
              <a:rPr lang="nl-NL" dirty="0"/>
              <a:t>LW (wordt betrouwbaarder naarmate koe verder in de lactatie is).Weinig spreiding betekend een goed management.</a:t>
            </a:r>
          </a:p>
        </p:txBody>
      </p:sp>
    </p:spTree>
    <p:extLst>
      <p:ext uri="{BB962C8B-B14F-4D97-AF65-F5344CB8AC3E}">
        <p14:creationId xmlns:p14="http://schemas.microsoft.com/office/powerpoint/2010/main" val="1190973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37023-A987-4D74-8644-313CA5876A80}"/>
              </a:ext>
            </a:extLst>
          </p:cNvPr>
          <p:cNvSpPr>
            <a:spLocks noGrp="1"/>
          </p:cNvSpPr>
          <p:nvPr>
            <p:ph type="title"/>
          </p:nvPr>
        </p:nvSpPr>
        <p:spPr/>
        <p:txBody>
          <a:bodyPr/>
          <a:lstStyle/>
          <a:p>
            <a:pPr algn="ctr"/>
            <a:r>
              <a:rPr lang="nl-NL" dirty="0"/>
              <a:t>Dieroverzicht</a:t>
            </a:r>
          </a:p>
        </p:txBody>
      </p:sp>
      <p:pic>
        <p:nvPicPr>
          <p:cNvPr id="4" name="Tijdelijke aanduiding voor inhoud 3">
            <a:extLst>
              <a:ext uri="{FF2B5EF4-FFF2-40B4-BE49-F238E27FC236}">
                <a16:creationId xmlns:a16="http://schemas.microsoft.com/office/drawing/2014/main" id="{75E0DDEC-64E2-454B-A0DA-80C6CD003A36}"/>
              </a:ext>
            </a:extLst>
          </p:cNvPr>
          <p:cNvPicPr>
            <a:picLocks noGrp="1" noChangeAspect="1"/>
          </p:cNvPicPr>
          <p:nvPr>
            <p:ph idx="1"/>
          </p:nvPr>
        </p:nvPicPr>
        <p:blipFill>
          <a:blip r:embed="rId2"/>
          <a:stretch>
            <a:fillRect/>
          </a:stretch>
        </p:blipFill>
        <p:spPr>
          <a:xfrm>
            <a:off x="677863" y="2631818"/>
            <a:ext cx="8596312" cy="2938977"/>
          </a:xfrm>
          <a:prstGeom prst="rect">
            <a:avLst/>
          </a:prstGeom>
        </p:spPr>
      </p:pic>
    </p:spTree>
    <p:extLst>
      <p:ext uri="{BB962C8B-B14F-4D97-AF65-F5344CB8AC3E}">
        <p14:creationId xmlns:p14="http://schemas.microsoft.com/office/powerpoint/2010/main" val="3450396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B280FD-E16D-4CE0-A397-718FAF6B01A8}"/>
              </a:ext>
            </a:extLst>
          </p:cNvPr>
          <p:cNvSpPr>
            <a:spLocks noGrp="1"/>
          </p:cNvSpPr>
          <p:nvPr>
            <p:ph type="title"/>
          </p:nvPr>
        </p:nvSpPr>
        <p:spPr/>
        <p:txBody>
          <a:bodyPr>
            <a:normAutofit/>
          </a:bodyPr>
          <a:lstStyle/>
          <a:p>
            <a:pPr algn="ctr"/>
            <a:r>
              <a:rPr lang="nl-NL" sz="2800" dirty="0"/>
              <a:t>Dagproductie/ 305 dagenoverzicht (bedrijfsoverzicht)</a:t>
            </a:r>
          </a:p>
        </p:txBody>
      </p:sp>
      <p:pic>
        <p:nvPicPr>
          <p:cNvPr id="4" name="Tijdelijke aanduiding voor inhoud 3">
            <a:extLst>
              <a:ext uri="{FF2B5EF4-FFF2-40B4-BE49-F238E27FC236}">
                <a16:creationId xmlns:a16="http://schemas.microsoft.com/office/drawing/2014/main" id="{4195FF58-F5F7-4E49-9DE8-2BE19A5359E8}"/>
              </a:ext>
            </a:extLst>
          </p:cNvPr>
          <p:cNvPicPr>
            <a:picLocks noGrp="1" noChangeAspect="1"/>
          </p:cNvPicPr>
          <p:nvPr>
            <p:ph idx="1"/>
          </p:nvPr>
        </p:nvPicPr>
        <p:blipFill>
          <a:blip r:embed="rId2"/>
          <a:stretch>
            <a:fillRect/>
          </a:stretch>
        </p:blipFill>
        <p:spPr>
          <a:xfrm>
            <a:off x="838200" y="1237628"/>
            <a:ext cx="11291150" cy="4010233"/>
          </a:xfrm>
          <a:prstGeom prst="rect">
            <a:avLst/>
          </a:prstGeom>
        </p:spPr>
      </p:pic>
      <p:pic>
        <p:nvPicPr>
          <p:cNvPr id="5" name="Afbeelding 4">
            <a:extLst>
              <a:ext uri="{FF2B5EF4-FFF2-40B4-BE49-F238E27FC236}">
                <a16:creationId xmlns:a16="http://schemas.microsoft.com/office/drawing/2014/main" id="{E178BB43-1855-4C41-87EC-47D94DC3C630}"/>
              </a:ext>
            </a:extLst>
          </p:cNvPr>
          <p:cNvPicPr>
            <a:picLocks noChangeAspect="1"/>
          </p:cNvPicPr>
          <p:nvPr/>
        </p:nvPicPr>
        <p:blipFill>
          <a:blip r:embed="rId3"/>
          <a:stretch>
            <a:fillRect/>
          </a:stretch>
        </p:blipFill>
        <p:spPr>
          <a:xfrm>
            <a:off x="3525079" y="5210271"/>
            <a:ext cx="3896139" cy="1738354"/>
          </a:xfrm>
          <a:prstGeom prst="rect">
            <a:avLst/>
          </a:prstGeom>
        </p:spPr>
      </p:pic>
    </p:spTree>
    <p:extLst>
      <p:ext uri="{BB962C8B-B14F-4D97-AF65-F5344CB8AC3E}">
        <p14:creationId xmlns:p14="http://schemas.microsoft.com/office/powerpoint/2010/main" val="243315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6052D5-DE85-4FBB-8CEC-73B488394AB8}"/>
              </a:ext>
            </a:extLst>
          </p:cNvPr>
          <p:cNvSpPr>
            <a:spLocks noGrp="1"/>
          </p:cNvSpPr>
          <p:nvPr>
            <p:ph type="title"/>
          </p:nvPr>
        </p:nvSpPr>
        <p:spPr/>
        <p:txBody>
          <a:bodyPr/>
          <a:lstStyle/>
          <a:p>
            <a:pPr algn="ctr"/>
            <a:r>
              <a:rPr lang="nl-NL" dirty="0"/>
              <a:t>Lactatiewaarde en netto-opbrengst</a:t>
            </a:r>
          </a:p>
        </p:txBody>
      </p:sp>
      <p:sp>
        <p:nvSpPr>
          <p:cNvPr id="3" name="Tijdelijke aanduiding voor inhoud 2">
            <a:extLst>
              <a:ext uri="{FF2B5EF4-FFF2-40B4-BE49-F238E27FC236}">
                <a16:creationId xmlns:a16="http://schemas.microsoft.com/office/drawing/2014/main" id="{6CD584D1-6857-48CB-97E7-327D4BBE7AE1}"/>
              </a:ext>
            </a:extLst>
          </p:cNvPr>
          <p:cNvSpPr>
            <a:spLocks noGrp="1"/>
          </p:cNvSpPr>
          <p:nvPr>
            <p:ph idx="1"/>
          </p:nvPr>
        </p:nvSpPr>
        <p:spPr/>
        <p:txBody>
          <a:bodyPr>
            <a:normAutofit lnSpcReduction="10000"/>
          </a:bodyPr>
          <a:lstStyle/>
          <a:p>
            <a:r>
              <a:rPr lang="nl-NL" sz="2000" dirty="0"/>
              <a:t>LW (lactatiewaarde) is een kengetal voor de korte termijn gebaseerd op rendement (netto opbrengst). Er wordt rekening gehouden met de voerkosten en de opbrengsten, de leeftijd en het seizoen van afkalven. LW kun je binnen het bedrijf vergelijken 100 is het gemiddelde van de veestapel.  </a:t>
            </a:r>
          </a:p>
          <a:p>
            <a:endParaRPr lang="nl-NL" sz="2000" dirty="0"/>
          </a:p>
          <a:p>
            <a:r>
              <a:rPr lang="nl-NL" sz="2000" dirty="0"/>
              <a:t>NO (netto opbrengst) is een economisch kengetal van melkopbrengsten, vet en eiwit min de voerkosten. De uitgangspunten zijn standaard opbrengsten en standaard voerkosten. De koeien zijn omgerekend naar een volwassen koe onder de dezelfde omstandigheden.</a:t>
            </a:r>
          </a:p>
          <a:p>
            <a:r>
              <a:rPr lang="nl-NL" sz="2000" dirty="0">
                <a:hlinkClick r:id="rId2"/>
              </a:rPr>
              <a:t>https://youtu.be/DaZ4OOg4FNo</a:t>
            </a:r>
            <a:r>
              <a:rPr lang="nl-NL" sz="2000" dirty="0"/>
              <a:t> </a:t>
            </a:r>
          </a:p>
          <a:p>
            <a:pPr marL="0" indent="0">
              <a:buNone/>
            </a:pPr>
            <a:endParaRPr lang="nl-NL" dirty="0"/>
          </a:p>
        </p:txBody>
      </p:sp>
      <p:pic>
        <p:nvPicPr>
          <p:cNvPr id="4" name="Afbeelding 3">
            <a:extLst>
              <a:ext uri="{FF2B5EF4-FFF2-40B4-BE49-F238E27FC236}">
                <a16:creationId xmlns:a16="http://schemas.microsoft.com/office/drawing/2014/main" id="{C01F1010-8DEA-4453-BB2F-E1B7AB645625}"/>
              </a:ext>
            </a:extLst>
          </p:cNvPr>
          <p:cNvPicPr>
            <a:picLocks noChangeAspect="1"/>
          </p:cNvPicPr>
          <p:nvPr/>
        </p:nvPicPr>
        <p:blipFill>
          <a:blip r:embed="rId3"/>
          <a:stretch>
            <a:fillRect/>
          </a:stretch>
        </p:blipFill>
        <p:spPr>
          <a:xfrm>
            <a:off x="8494643" y="4347211"/>
            <a:ext cx="2962284" cy="2339166"/>
          </a:xfrm>
          <a:prstGeom prst="rect">
            <a:avLst/>
          </a:prstGeom>
        </p:spPr>
      </p:pic>
    </p:spTree>
    <p:extLst>
      <p:ext uri="{BB962C8B-B14F-4D97-AF65-F5344CB8AC3E}">
        <p14:creationId xmlns:p14="http://schemas.microsoft.com/office/powerpoint/2010/main" val="217401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341A0-6E24-477A-9CF0-A7121B50F308}"/>
              </a:ext>
            </a:extLst>
          </p:cNvPr>
          <p:cNvSpPr>
            <a:spLocks noGrp="1"/>
          </p:cNvSpPr>
          <p:nvPr>
            <p:ph type="title"/>
          </p:nvPr>
        </p:nvSpPr>
        <p:spPr/>
        <p:txBody>
          <a:bodyPr/>
          <a:lstStyle/>
          <a:p>
            <a:pPr algn="ctr"/>
            <a:r>
              <a:rPr lang="nl-NL" dirty="0"/>
              <a:t>huiswerk</a:t>
            </a:r>
          </a:p>
        </p:txBody>
      </p:sp>
      <p:sp>
        <p:nvSpPr>
          <p:cNvPr id="3" name="Tijdelijke aanduiding voor inhoud 2">
            <a:extLst>
              <a:ext uri="{FF2B5EF4-FFF2-40B4-BE49-F238E27FC236}">
                <a16:creationId xmlns:a16="http://schemas.microsoft.com/office/drawing/2014/main" id="{5B3C8B97-286C-4CC6-A873-F9628FF37D57}"/>
              </a:ext>
            </a:extLst>
          </p:cNvPr>
          <p:cNvSpPr>
            <a:spLocks noGrp="1"/>
          </p:cNvSpPr>
          <p:nvPr>
            <p:ph idx="1"/>
          </p:nvPr>
        </p:nvSpPr>
        <p:spPr/>
        <p:txBody>
          <a:bodyPr/>
          <a:lstStyle/>
          <a:p>
            <a:r>
              <a:rPr lang="nl-NL" dirty="0"/>
              <a:t>Vragen?</a:t>
            </a:r>
          </a:p>
          <a:p>
            <a:endParaRPr lang="nl-NL" dirty="0"/>
          </a:p>
          <a:p>
            <a:r>
              <a:rPr lang="nl-NL" dirty="0"/>
              <a:t>Huiswerk 15 mei, dieroverzicht t/m blz.20 + Lactatieproductie/ 305 dagenproductie blz. 24.</a:t>
            </a:r>
          </a:p>
        </p:txBody>
      </p:sp>
    </p:spTree>
    <p:extLst>
      <p:ext uri="{BB962C8B-B14F-4D97-AF65-F5344CB8AC3E}">
        <p14:creationId xmlns:p14="http://schemas.microsoft.com/office/powerpoint/2010/main" val="21289128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2EAE155592B4EB0421A6F955F71C5" ma:contentTypeVersion="31" ma:contentTypeDescription="Een nieuw document maken." ma:contentTypeScope="" ma:versionID="1395b58f120d3996ba98d88978f7ac55">
  <xsd:schema xmlns:xsd="http://www.w3.org/2001/XMLSchema" xmlns:xs="http://www.w3.org/2001/XMLSchema" xmlns:p="http://schemas.microsoft.com/office/2006/metadata/properties" xmlns:ns3="67b2ca75-e253-40e2-b54b-26214d373dbf" xmlns:ns4="b9740ce9-91f2-4b05-8647-8181c813b7b3" targetNamespace="http://schemas.microsoft.com/office/2006/metadata/properties" ma:root="true" ma:fieldsID="d13be29b0adcb1c05f3f9ff768a9a9ce" ns3:_="" ns4:_="">
    <xsd:import namespace="67b2ca75-e253-40e2-b54b-26214d373dbf"/>
    <xsd:import namespace="b9740ce9-91f2-4b05-8647-8181c813b7b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b2ca75-e253-40e2-b54b-26214d373d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NotebookType" ma:index="19" nillable="true" ma:displayName="Notebook Type" ma:internalName="NotebookType">
      <xsd:simpleType>
        <xsd:restriction base="dms:Text"/>
      </xsd:simpleType>
    </xsd:element>
    <xsd:element name="FolderType" ma:index="20" nillable="true" ma:displayName="Folder Type" ma:internalName="FolderType">
      <xsd:simpleType>
        <xsd:restriction base="dms:Text"/>
      </xsd:simpleType>
    </xsd:element>
    <xsd:element name="CultureName" ma:index="21" nillable="true" ma:displayName="Culture Name" ma:internalName="CultureName">
      <xsd:simpleType>
        <xsd:restriction base="dms:Text"/>
      </xsd:simpleType>
    </xsd:element>
    <xsd:element name="AppVersion" ma:index="22" nillable="true" ma:displayName="App Version" ma:internalName="AppVersion">
      <xsd:simpleType>
        <xsd:restriction base="dms:Text"/>
      </xsd:simpleType>
    </xsd:element>
    <xsd:element name="TeamsChannelId" ma:index="23" nillable="true" ma:displayName="Teams Channel Id" ma:internalName="TeamsChannelId">
      <xsd:simpleType>
        <xsd:restriction base="dms:Text"/>
      </xsd:simpleType>
    </xsd:element>
    <xsd:element name="Owner" ma:index="24"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5" nillable="true" ma:displayName="Math Settings" ma:internalName="Math_Settings">
      <xsd:simpleType>
        <xsd:restriction base="dms:Text"/>
      </xsd:simpleType>
    </xsd:element>
    <xsd:element name="DefaultSectionNames" ma:index="26" nillable="true" ma:displayName="Default Section Names" ma:internalName="DefaultSectionNames">
      <xsd:simpleType>
        <xsd:restriction base="dms:Note">
          <xsd:maxLength value="255"/>
        </xsd:restriction>
      </xsd:simpleType>
    </xsd:element>
    <xsd:element name="Templates" ma:index="27" nillable="true" ma:displayName="Templates" ma:internalName="Templates">
      <xsd:simpleType>
        <xsd:restriction base="dms:Note">
          <xsd:maxLength value="255"/>
        </xsd:restriction>
      </xsd:simpleType>
    </xsd:element>
    <xsd:element name="Teachers" ma:index="2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1" nillable="true" ma:displayName="Distribution Groups" ma:internalName="Distribution_Groups">
      <xsd:simpleType>
        <xsd:restriction base="dms:Note">
          <xsd:maxLength value="255"/>
        </xsd:restriction>
      </xsd:simpleType>
    </xsd:element>
    <xsd:element name="LMS_Mappings" ma:index="32" nillable="true" ma:displayName="LMS Mappings" ma:internalName="LMS_Mappings">
      <xsd:simpleType>
        <xsd:restriction base="dms:Note">
          <xsd:maxLength value="255"/>
        </xsd:restriction>
      </xsd:simpleType>
    </xsd:element>
    <xsd:element name="Invited_Teachers" ma:index="33" nillable="true" ma:displayName="Invited Teachers" ma:internalName="Invited_Teachers">
      <xsd:simpleType>
        <xsd:restriction base="dms:Note">
          <xsd:maxLength value="255"/>
        </xsd:restriction>
      </xsd:simpleType>
    </xsd:element>
    <xsd:element name="Invited_Students" ma:index="34" nillable="true" ma:displayName="Invited Students" ma:internalName="Invited_Students">
      <xsd:simpleType>
        <xsd:restriction base="dms:Note">
          <xsd:maxLength value="255"/>
        </xsd:restriction>
      </xsd:simpleType>
    </xsd:element>
    <xsd:element name="Self_Registration_Enabled" ma:index="35" nillable="true" ma:displayName="Self Registration Enabled" ma:internalName="Self_Registration_Enabled">
      <xsd:simpleType>
        <xsd:restriction base="dms:Boolean"/>
      </xsd:simpleType>
    </xsd:element>
    <xsd:element name="Has_Teacher_Only_SectionGroup" ma:index="36" nillable="true" ma:displayName="Has Teacher Only SectionGroup" ma:internalName="Has_Teacher_Only_SectionGroup">
      <xsd:simpleType>
        <xsd:restriction base="dms:Boolean"/>
      </xsd:simpleType>
    </xsd:element>
    <xsd:element name="Is_Collaboration_Space_Locked" ma:index="37" nillable="true" ma:displayName="Is Collaboration Space Locked" ma:internalName="Is_Collaboration_Space_Locked">
      <xsd:simpleType>
        <xsd:restriction base="dms:Boolean"/>
      </xsd:simpleType>
    </xsd:element>
    <xsd:element name="IsNotebookLocked" ma:index="38"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9740ce9-91f2-4b05-8647-8181c813b7b3"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ultureName xmlns="67b2ca75-e253-40e2-b54b-26214d373dbf" xsi:nil="true"/>
    <Student_Groups xmlns="67b2ca75-e253-40e2-b54b-26214d373dbf">
      <UserInfo>
        <DisplayName/>
        <AccountId xsi:nil="true"/>
        <AccountType/>
      </UserInfo>
    </Student_Groups>
    <DefaultSectionNames xmlns="67b2ca75-e253-40e2-b54b-26214d373dbf" xsi:nil="true"/>
    <Invited_Teachers xmlns="67b2ca75-e253-40e2-b54b-26214d373dbf" xsi:nil="true"/>
    <Invited_Students xmlns="67b2ca75-e253-40e2-b54b-26214d373dbf" xsi:nil="true"/>
    <IsNotebookLocked xmlns="67b2ca75-e253-40e2-b54b-26214d373dbf" xsi:nil="true"/>
    <Students xmlns="67b2ca75-e253-40e2-b54b-26214d373dbf">
      <UserInfo>
        <DisplayName/>
        <AccountId xsi:nil="true"/>
        <AccountType/>
      </UserInfo>
    </Students>
    <Math_Settings xmlns="67b2ca75-e253-40e2-b54b-26214d373dbf" xsi:nil="true"/>
    <Has_Teacher_Only_SectionGroup xmlns="67b2ca75-e253-40e2-b54b-26214d373dbf" xsi:nil="true"/>
    <Is_Collaboration_Space_Locked xmlns="67b2ca75-e253-40e2-b54b-26214d373dbf" xsi:nil="true"/>
    <FolderType xmlns="67b2ca75-e253-40e2-b54b-26214d373dbf" xsi:nil="true"/>
    <Distribution_Groups xmlns="67b2ca75-e253-40e2-b54b-26214d373dbf" xsi:nil="true"/>
    <Self_Registration_Enabled xmlns="67b2ca75-e253-40e2-b54b-26214d373dbf" xsi:nil="true"/>
    <AppVersion xmlns="67b2ca75-e253-40e2-b54b-26214d373dbf" xsi:nil="true"/>
    <NotebookType xmlns="67b2ca75-e253-40e2-b54b-26214d373dbf" xsi:nil="true"/>
    <Teachers xmlns="67b2ca75-e253-40e2-b54b-26214d373dbf">
      <UserInfo>
        <DisplayName/>
        <AccountId xsi:nil="true"/>
        <AccountType/>
      </UserInfo>
    </Teachers>
    <Templates xmlns="67b2ca75-e253-40e2-b54b-26214d373dbf" xsi:nil="true"/>
    <TeamsChannelId xmlns="67b2ca75-e253-40e2-b54b-26214d373dbf" xsi:nil="true"/>
    <Owner xmlns="67b2ca75-e253-40e2-b54b-26214d373dbf">
      <UserInfo>
        <DisplayName/>
        <AccountId xsi:nil="true"/>
        <AccountType/>
      </UserInfo>
    </Owner>
    <LMS_Mappings xmlns="67b2ca75-e253-40e2-b54b-26214d373dbf" xsi:nil="true"/>
  </documentManagement>
</p:properties>
</file>

<file path=customXml/itemProps1.xml><?xml version="1.0" encoding="utf-8"?>
<ds:datastoreItem xmlns:ds="http://schemas.openxmlformats.org/officeDocument/2006/customXml" ds:itemID="{D482B31E-2477-460A-88BB-A1F9E1B7DE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b2ca75-e253-40e2-b54b-26214d373dbf"/>
    <ds:schemaRef ds:uri="b9740ce9-91f2-4b05-8647-8181c813b7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3F1BDB-1251-4707-9591-18AD8E0337FC}">
  <ds:schemaRefs>
    <ds:schemaRef ds:uri="http://schemas.microsoft.com/sharepoint/v3/contenttype/forms"/>
  </ds:schemaRefs>
</ds:datastoreItem>
</file>

<file path=customXml/itemProps3.xml><?xml version="1.0" encoding="utf-8"?>
<ds:datastoreItem xmlns:ds="http://schemas.openxmlformats.org/officeDocument/2006/customXml" ds:itemID="{AA2964D6-083D-4318-A4F5-2AC998D47CFE}">
  <ds:schemaRefs>
    <ds:schemaRef ds:uri="http://schemas.microsoft.com/office/2006/metadata/properties"/>
    <ds:schemaRef ds:uri="http://purl.org/dc/terms/"/>
    <ds:schemaRef ds:uri="http://schemas.openxmlformats.org/package/2006/metadata/core-properties"/>
    <ds:schemaRef ds:uri="67b2ca75-e253-40e2-b54b-26214d373dbf"/>
    <ds:schemaRef ds:uri="http://schemas.microsoft.com/office/2006/documentManagement/types"/>
    <ds:schemaRef ds:uri="http://schemas.microsoft.com/office/infopath/2007/PartnerControls"/>
    <ds:schemaRef ds:uri="http://purl.org/dc/elements/1.1/"/>
    <ds:schemaRef ds:uri="b9740ce9-91f2-4b05-8647-8181c813b7b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128</TotalTime>
  <Words>307</Words>
  <Application>Microsoft Office PowerPoint</Application>
  <PresentationFormat>Breedbeeld</PresentationFormat>
  <Paragraphs>29</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Trebuchet MS</vt:lpstr>
      <vt:lpstr>Wingdings 3</vt:lpstr>
      <vt:lpstr>Facet</vt:lpstr>
      <vt:lpstr>Les 5</vt:lpstr>
      <vt:lpstr>Vandaag</vt:lpstr>
      <vt:lpstr>Dieroverzicht</vt:lpstr>
      <vt:lpstr>Dieroverzicht</vt:lpstr>
      <vt:lpstr>Dagproductie/ 305 dagenoverzicht (bedrijfsoverzicht)</vt:lpstr>
      <vt:lpstr>Lactatiewaarde en netto-opbrengst</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5</dc:title>
  <dc:creator>Susan Huijben - Pijlman</dc:creator>
  <cp:lastModifiedBy>Susan Huijben - Pijlman</cp:lastModifiedBy>
  <cp:revision>7</cp:revision>
  <dcterms:created xsi:type="dcterms:W3CDTF">2020-05-08T06:04:37Z</dcterms:created>
  <dcterms:modified xsi:type="dcterms:W3CDTF">2020-05-08T08:13:25Z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0x0101009042EAE155592B4EB0421A6F955F71C5</vt:lpwstr>
  </property>
</Properties>
</file>